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58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289B8-8B2C-5E4D-AB45-CB041F6C3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CD2C6-7875-484D-AA3D-1A539F489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113D0-0574-1A40-B721-C758C4D9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4B7EC-F740-B34D-869A-E7FCAC1D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E5EAE-EB96-7E42-9650-115F5D8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4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457A-3103-C349-ABFE-0B9ADC4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E6BD6F-FA5D-6347-BE7B-44DD77C8B2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9A626-A6D0-244A-BC8A-12C74EE4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03495-0AFF-0F4C-BE25-39ED73CF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3CD63-DF31-2C49-8AEE-CB58BC50F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9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7EC598-3D5E-CB4F-88C7-B28FE4D5D1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03D7D3-5B1E-0C4D-9FA4-77E06E7B8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ABD50-902D-4C49-8D99-D69EB0935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76646-7AE7-414C-AD8B-7645CBBD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ABAD-165C-4740-877C-1B73D2172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5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664CF-4850-C74F-AD51-3F6FD47A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8C3A-A12A-6944-8221-C09595F6A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DCBCD-A29A-2349-845F-56005B4D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03A69-41F0-D64D-9290-E1AA224BA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A58DB-6B1F-CC42-AD11-560EED7D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8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CC746-EFB1-C549-B6C5-2B4CE2C2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C18C8-DD18-E441-A1CC-7C9B41799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1EB3-ABC6-834E-B212-B61DE81D9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887-5D39-384E-BE2D-264FAF2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1A62F-D953-9B45-A244-BF4300C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6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1622-BF67-7747-8458-60AA4279A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17727-388D-5444-8BCE-DAEB82DCC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6126A-D3D1-6340-AE01-AF193077DC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E9745-E2AB-3547-80E2-6034A63A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63DE48-690C-9042-ACCD-71BD91EE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2DFB9B-7047-2345-8496-8A319A937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70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EBD32-E1C0-BA43-A8D1-2E1CD6336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26E50-21D8-3C41-934D-FC211C480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9C784-DC67-BB47-9F68-5F67E65E0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BE95F8-9F8E-6248-92DA-E7AC3D029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10FEFB-113A-7049-862F-0337B41D69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9F570-D04A-554B-A90D-BA6D239D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EB8CD0-41C1-354C-AA2C-E98565C71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86C293-B96E-6A43-9462-EA35A61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74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7BD-E008-CD40-9CCE-0933006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A21301-3CE6-374A-815F-BCA3AB376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CD61D-ACD4-1042-8A82-030069F76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45CA8-39CB-1C48-877F-52545289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1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40CCE2-8404-B24F-9C2C-3CF820F86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84832-E697-7F4F-82B7-11370395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7E9A4-7608-E745-9360-44F2C17E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06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7501-47D5-BD49-8B7A-115F4E3CE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10D42-8243-4F4F-968F-ECC37C9D2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BE377-6C74-E74D-8B9E-37738968A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F4EF-F95F-1F43-87B3-19601D02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6AAF44-1139-9B4B-ACD8-062E3F02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0F21C-CD75-DF46-9946-AC4B6AE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99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AD6BD-AC7E-9841-978E-5C3BF177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4D4BBC-90CE-184F-B8E9-0FF907B69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06E48-A115-D349-BA3D-3CFDED582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B1C26-28A4-AB45-AE85-5081A480E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7E164-92C8-0E44-BB7C-C0CBEA1AC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685B5-8665-C84B-A04E-5B94FD8A1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6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F0D2C-B384-6A4F-8CB1-DDCF2A6A0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FB480-4A98-4949-9527-3F8CA50EA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76D12-7E0D-1043-9D87-6D94729989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CEE67-66A6-4546-8F18-F541F6BF109F}" type="datetimeFigureOut">
              <a:rPr lang="en-US" smtClean="0"/>
              <a:t>7/6/23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5CE9E-B6F4-5A46-AF17-6F25D6C47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08F8-1AC1-054E-80B3-A15DC5254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C9136-57B3-9A42-A52F-FBDA6931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14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B9BB6-6523-1D4A-18F3-8CEE973FF641}"/>
              </a:ext>
            </a:extLst>
          </p:cNvPr>
          <p:cNvGrpSpPr/>
          <p:nvPr/>
        </p:nvGrpSpPr>
        <p:grpSpPr>
          <a:xfrm>
            <a:off x="558270" y="1701319"/>
            <a:ext cx="9710562" cy="5157068"/>
            <a:chOff x="558270" y="1701319"/>
            <a:chExt cx="9710562" cy="515706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6849B2-72E7-4D45-B13C-407923504E0D}"/>
                </a:ext>
              </a:extLst>
            </p:cNvPr>
            <p:cNvSpPr/>
            <p:nvPr/>
          </p:nvSpPr>
          <p:spPr>
            <a:xfrm>
              <a:off x="659259" y="3408799"/>
              <a:ext cx="1539204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latin typeface="Helvetica Neue" charset="0"/>
                </a:rPr>
                <a:t>Sopan</a:t>
              </a:r>
              <a:r>
                <a:rPr lang="en-US" sz="1600" b="1" dirty="0">
                  <a:latin typeface="Helvetica Neue" charset="0"/>
                </a:rPr>
                <a:t> Khosla</a:t>
              </a: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AWS AI Labs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ADD78A-8EBF-B941-800F-CF2B292ED744}"/>
                </a:ext>
              </a:extLst>
            </p:cNvPr>
            <p:cNvSpPr/>
            <p:nvPr/>
          </p:nvSpPr>
          <p:spPr>
            <a:xfrm>
              <a:off x="2958093" y="3408799"/>
              <a:ext cx="199445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Chaitanya </a:t>
              </a:r>
              <a:r>
                <a:rPr lang="en-US" sz="1600" b="1" dirty="0" err="1">
                  <a:latin typeface="Helvetica Neue" charset="0"/>
                </a:rPr>
                <a:t>Shivade</a:t>
              </a:r>
              <a:endParaRPr lang="en-US" sz="1600" b="1" dirty="0">
                <a:latin typeface="Helvetica Neue" charset="0"/>
              </a:endParaRP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AWS AI Labs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37ADDE-271C-B945-A82C-FC1F8B509613}"/>
                </a:ext>
              </a:extLst>
            </p:cNvPr>
            <p:cNvSpPr/>
            <p:nvPr/>
          </p:nvSpPr>
          <p:spPr>
            <a:xfrm>
              <a:off x="5209096" y="3408799"/>
              <a:ext cx="2545377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 err="1">
                  <a:latin typeface="Helvetica Neue" charset="0"/>
                </a:rPr>
                <a:t>Vinayshekhar</a:t>
              </a:r>
              <a:r>
                <a:rPr lang="en-US" sz="1600" b="1" dirty="0">
                  <a:latin typeface="Helvetica Neue" charset="0"/>
                </a:rPr>
                <a:t> </a:t>
              </a:r>
              <a:r>
                <a:rPr lang="en-US" sz="1600" b="1" dirty="0" err="1">
                  <a:latin typeface="Helvetica Neue" charset="0"/>
                </a:rPr>
                <a:t>Bannihatti</a:t>
              </a:r>
              <a:endParaRPr lang="en-US" sz="1600" b="1" dirty="0">
                <a:latin typeface="Helvetica Neue" charset="0"/>
              </a:endParaRP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AWS AI Labs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070E14-EDCB-AD48-9929-EC0123C86895}"/>
                </a:ext>
              </a:extLst>
            </p:cNvPr>
            <p:cNvSpPr/>
            <p:nvPr/>
          </p:nvSpPr>
          <p:spPr>
            <a:xfrm>
              <a:off x="7801489" y="3408799"/>
              <a:ext cx="246734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Rashmi </a:t>
              </a:r>
              <a:r>
                <a:rPr lang="en-US" sz="1600" b="1" dirty="0" err="1">
                  <a:latin typeface="Helvetica Neue" charset="0"/>
                </a:rPr>
                <a:t>Gangadharaiah</a:t>
              </a:r>
              <a:endParaRPr lang="en-US" sz="1600" b="1" dirty="0">
                <a:latin typeface="Helvetica Neue" charset="0"/>
              </a:endParaRP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AWS AI Labs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D0D0071-4C1E-4775-D830-0EF321242EF0}"/>
                </a:ext>
              </a:extLst>
            </p:cNvPr>
            <p:cNvSpPr/>
            <p:nvPr/>
          </p:nvSpPr>
          <p:spPr>
            <a:xfrm>
              <a:off x="558270" y="6088946"/>
              <a:ext cx="174118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Thomas Schaaf</a:t>
              </a: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3M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9298EC-0FE0-F2A1-D03F-1753AB1B966D}"/>
                </a:ext>
              </a:extLst>
            </p:cNvPr>
            <p:cNvSpPr/>
            <p:nvPr/>
          </p:nvSpPr>
          <p:spPr>
            <a:xfrm>
              <a:off x="3028626" y="6088946"/>
              <a:ext cx="1853392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Sandeep </a:t>
              </a:r>
              <a:r>
                <a:rPr lang="en-US" sz="1600" b="1" dirty="0" err="1">
                  <a:latin typeface="Helvetica Neue" charset="0"/>
                </a:rPr>
                <a:t>Konam</a:t>
              </a:r>
              <a:r>
                <a:rPr lang="en-US" sz="1600" b="1" dirty="0">
                  <a:latin typeface="Helvetica Neue" charset="0"/>
                </a:rPr>
                <a:t> </a:t>
              </a:r>
            </a:p>
            <a:p>
              <a:pPr algn="ctr"/>
              <a:r>
                <a:rPr lang="en-US" sz="1400" dirty="0" err="1">
                  <a:solidFill>
                    <a:srgbClr val="111111"/>
                  </a:solidFill>
                  <a:latin typeface="Helvetica Neue" charset="0"/>
                </a:rPr>
                <a:t>Hitloop</a:t>
              </a:r>
              <a:endParaRPr lang="en-US" sz="1400" dirty="0">
                <a:solidFill>
                  <a:srgbClr val="111111"/>
                </a:solidFill>
                <a:latin typeface="Helvetica Neue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9A58392-2C3C-D9D8-BF9D-6D863011ABBC}"/>
                </a:ext>
              </a:extLst>
            </p:cNvPr>
            <p:cNvSpPr/>
            <p:nvPr/>
          </p:nvSpPr>
          <p:spPr>
            <a:xfrm>
              <a:off x="5379557" y="6088946"/>
              <a:ext cx="2204450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Kevin </a:t>
              </a:r>
              <a:r>
                <a:rPr lang="en-US" sz="1600" b="1" dirty="0" err="1">
                  <a:latin typeface="Helvetica Neue" charset="0"/>
                </a:rPr>
                <a:t>Lybarger</a:t>
              </a:r>
              <a:endParaRPr lang="en-US" sz="1600" b="1" dirty="0">
                <a:latin typeface="Helvetica Neue" charset="0"/>
              </a:endParaRPr>
            </a:p>
            <a:p>
              <a:pPr algn="ctr"/>
              <a:r>
                <a:rPr lang="en-US" sz="1400" b="0" i="0" dirty="0">
                  <a:effectLst/>
                  <a:latin typeface="Arial" panose="020B0604020202020204" pitchFamily="34" charset="0"/>
                </a:rPr>
                <a:t>George Mason University</a:t>
              </a:r>
            </a:p>
            <a:p>
              <a:pPr algn="ctr"/>
              <a:r>
                <a:rPr lang="en-US" sz="1400" dirty="0">
                  <a:solidFill>
                    <a:srgbClr val="111111"/>
                  </a:solidFill>
                  <a:latin typeface="Helvetica Neue" charset="0"/>
                </a:rPr>
                <a:t>University of Washington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449EB36-EFD5-396F-A5BB-0B601E53F13E}"/>
                </a:ext>
              </a:extLst>
            </p:cNvPr>
            <p:cNvSpPr/>
            <p:nvPr/>
          </p:nvSpPr>
          <p:spPr>
            <a:xfrm>
              <a:off x="8010679" y="6088946"/>
              <a:ext cx="2048959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dirty="0">
                  <a:latin typeface="Helvetica Neue" charset="0"/>
                </a:rPr>
                <a:t>Aleksandar </a:t>
              </a:r>
              <a:r>
                <a:rPr lang="en-US" sz="1600" b="1" dirty="0" err="1">
                  <a:latin typeface="Helvetica Neue" charset="0"/>
                </a:rPr>
                <a:t>Savkov</a:t>
              </a:r>
              <a:endParaRPr lang="en-US" sz="1600" b="1" dirty="0">
                <a:latin typeface="Helvetica Neue" charset="0"/>
              </a:endParaRPr>
            </a:p>
            <a:p>
              <a:pPr algn="ctr"/>
              <a:r>
                <a:rPr lang="en-US" sz="1400" b="0" i="0" u="none" strike="noStrike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JABS MedTech</a:t>
              </a:r>
              <a:endParaRPr lang="en-US" sz="1400" dirty="0">
                <a:solidFill>
                  <a:srgbClr val="111111"/>
                </a:solidFill>
                <a:latin typeface="Helvetica Neue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D18C0D4-ADC1-AF4D-BC92-AE50B9EB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4319" y="1701319"/>
              <a:ext cx="1582004" cy="158200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77C9F7-F8CC-6B89-B03B-3D0A7526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728" y="4413474"/>
              <a:ext cx="1054107" cy="158200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AA03A69-716C-D6CD-6656-99296A1DB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3500" y="1749276"/>
              <a:ext cx="1527252" cy="16011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2855406-F3C4-7BC4-015B-CCF86AA4C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500" y="4413474"/>
              <a:ext cx="1563316" cy="156331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B9DEF01-7BBA-DEF4-791D-71AE4FE02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802" t="8634" r="23776" b="28786"/>
            <a:stretch/>
          </p:blipFill>
          <p:spPr>
            <a:xfrm>
              <a:off x="729132" y="1701319"/>
              <a:ext cx="1398071" cy="158200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64A5071-9322-BE60-2F09-0B6467B9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832" y="4413474"/>
              <a:ext cx="1054669" cy="1582004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CC8D82D-A655-7602-FCE6-543B235C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35020" y="1701319"/>
              <a:ext cx="1293521" cy="158200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6968A77-47F8-0ACD-4EAB-AC9D1599B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840" t="2634" r="13194" b="15981"/>
            <a:stretch/>
          </p:blipFill>
          <p:spPr>
            <a:xfrm>
              <a:off x="3392920" y="4413473"/>
              <a:ext cx="1091162" cy="1582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919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38</Words>
  <Application>Microsoft Macintosh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Su, Yu</dc:creator>
  <cp:lastModifiedBy>Microsoft Office User</cp:lastModifiedBy>
  <cp:revision>17</cp:revision>
  <cp:lastPrinted>2020-04-08T03:17:51Z</cp:lastPrinted>
  <dcterms:created xsi:type="dcterms:W3CDTF">2020-04-08T03:00:47Z</dcterms:created>
  <dcterms:modified xsi:type="dcterms:W3CDTF">2023-07-07T16:43:01Z</dcterms:modified>
</cp:coreProperties>
</file>